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notesMaster" Target="notesMasters/notesMaster1.xml" /><Relationship Id="rId30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6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6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8.png" /><Relationship Id="rId4" Type="http://schemas.openxmlformats.org/officeDocument/2006/relationships/image" Target="../media/image17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6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 /><Relationship Id="rId3" Type="http://schemas.openxmlformats.org/officeDocument/2006/relationships/image" Target="../media/image9.svg" /><Relationship Id="rId7" Type="http://schemas.openxmlformats.org/officeDocument/2006/relationships/image" Target="../media/image23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22.png" /><Relationship Id="rId5" Type="http://schemas.openxmlformats.org/officeDocument/2006/relationships/image" Target="../media/image21.png" /><Relationship Id="rId4" Type="http://schemas.openxmlformats.org/officeDocument/2006/relationships/image" Target="../media/image19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6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27.png" /><Relationship Id="rId4" Type="http://schemas.openxmlformats.org/officeDocument/2006/relationships/image" Target="../media/image26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6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0.png" /><Relationship Id="rId4" Type="http://schemas.openxmlformats.org/officeDocument/2006/relationships/image" Target="../media/image28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6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3.png" /><Relationship Id="rId4" Type="http://schemas.openxmlformats.org/officeDocument/2006/relationships/image" Target="../media/image31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6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36.png" /><Relationship Id="rId4" Type="http://schemas.openxmlformats.org/officeDocument/2006/relationships/image" Target="../media/image35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41.png" /><Relationship Id="rId4" Type="http://schemas.openxmlformats.org/officeDocument/2006/relationships/image" Target="../media/image40.pn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9.svg" /><Relationship Id="rId4" Type="http://schemas.openxmlformats.org/officeDocument/2006/relationships/image" Target="../media/image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6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Bhaskar Sri Gopi Pedamallu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1086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Bhaskar Sri Gopi Pedamallu</cp:lastModifiedBy>
  <cp:revision>7</cp:revision>
  <dcterms:created xsi:type="dcterms:W3CDTF">2024-02-06T10:27:33Z</dcterms:created>
  <dcterms:modified xsi:type="dcterms:W3CDTF">2025-09-16T03:50:01Z</dcterms:modified>
</cp:coreProperties>
</file>